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2" r:id="rId3"/>
    <p:sldId id="263" r:id="rId4"/>
    <p:sldId id="257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-112" y="-3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C425BE7F-18B4-4CDD-BAEE-0CD38E6F2F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xmlns="" id="{C2661AFD-DE5B-4724-9074-6F488C4DD5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xmlns="" id="{F70A4308-B50F-4C39-ACF0-FBB14304A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xmlns="" id="{E01E17E7-A25C-4AF2-8772-7217F8154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xmlns="" id="{8AE25771-F32C-4808-954F-BF7911562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26674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29010F38-FF17-4FE8-9D59-220B1AA41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xmlns="" id="{AB9784ED-0B87-47D1-9258-D262D005D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xmlns="" id="{B4DB0EB7-CDD6-427C-9057-BC60372B2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xmlns="" id="{26AB3B98-6355-48CE-AF16-6EF871B82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xmlns="" id="{0AFF94FD-E2D3-4E4C-AF4E-77C3BD2A8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8032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xmlns="" id="{AF950E5F-CECE-4356-B50E-80D3CC9046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xmlns="" id="{4E0F03D9-C767-467D-A2EC-E37423FA8C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xmlns="" id="{F35447B5-31D4-43C3-8041-14DD9C29F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xmlns="" id="{37153F44-8BF7-4672-BDFC-BCAE1F2AA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xmlns="" id="{D4BF2CC3-5D34-43C8-838F-C27EF9538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527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F75F9706-0BB6-436F-A7D8-F16741884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74272EAE-5338-42D6-96ED-36013B3C4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xmlns="" id="{68B8E50B-279F-4294-A9C6-8ABD27BE6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xmlns="" id="{490D3106-CBA9-463C-874B-E1541FECA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xmlns="" id="{7FE0D710-5301-444E-96CF-53319964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761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5690EC1F-9BBA-48C5-94C3-4C1877500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xmlns="" id="{90DCD3F0-C23D-4744-9F1E-2AB87C68B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xmlns="" id="{6ED41EFB-A3B0-4C89-AE7F-AE8A987D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xmlns="" id="{228FDD1C-8623-4E65-8B38-6919675BA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xmlns="" id="{CA154BD4-FEBB-4BED-8922-3511CD31E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6851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968E035F-A4C7-441B-AAE4-DAFB19C72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9A1239C0-AEA6-450B-9DFD-4D64A01E8B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xmlns="" id="{2CA826D2-6204-47F4-8307-5EB1AFD5F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xmlns="" id="{B2FF8F24-31D1-4F59-BB2F-1FB23BE22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xmlns="" id="{9EBA8F32-9966-4F04-9028-08CC5174E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xmlns="" id="{F95E362B-A91C-42DF-AABB-66AEBE6E9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3004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F26382CA-4315-474F-ADBA-024404CF8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xmlns="" id="{0E20B4C9-C0CB-453F-BCE5-3BFDE47CA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xmlns="" id="{4CE983D1-FA6E-4A7E-8F23-F64C43C6E8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xmlns="" id="{AFEBC5BA-A20A-4EE4-A7FB-AC38FEAC8C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xmlns="" id="{194EB020-70BC-42ED-8D24-08EB683BE8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xmlns="" id="{EA329385-8404-4DD1-993A-060481A8D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xmlns="" id="{0E0F7411-EAF6-4FA0-AAD8-4E1EE7442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xmlns="" id="{B31B2BD1-FFE5-42C0-BF05-56ADA9232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05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4A5A2B56-1E01-4A1A-997D-8A5566F5C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xmlns="" id="{D9389339-4D45-4AE0-B6C7-A136D6C74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xmlns="" id="{D3D00C87-E1B7-4B83-A8FF-0D1ECE711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xmlns="" id="{16DF7857-EB63-4AF5-A0AD-DF74C0C23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7375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xmlns="" id="{D5B60F4B-F0C1-484D-AA43-8A8D18A53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xmlns="" id="{0222AA90-0F8D-44BA-A802-BDD51935E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xmlns="" id="{BB59C05F-0EC5-42E9-AAF2-0FAFD4DA0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8713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9064FCF3-D289-4E0F-9E72-74BDA6583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04F9C0C2-3EFA-40E5-9E1D-3353E8E867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xmlns="" id="{4F1D159F-43A2-47CC-8471-0F9D72FEE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xmlns="" id="{8EF374C5-8281-4C85-A909-3E7D3FB0D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xmlns="" id="{E3F0C8D7-A7BF-4C78-89D9-F7A6B9C6B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xmlns="" id="{8411EA7E-4746-4085-8BE9-21D5B0BCE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9320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C5AD5C83-46BD-4790-B3C9-CC8D0FB68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xmlns="" id="{F5E1F990-AD33-4F6A-A93D-4F008A64A4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xmlns="" id="{5B40C718-BD23-4200-A8D0-20F5D1E4AC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xmlns="" id="{756EA975-A706-44CD-B8E3-06B6D49D8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xmlns="" id="{33E5F629-DEA2-4FE4-A550-42B0BEA81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xmlns="" id="{0198F97B-E691-443A-8C90-FA97E8597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5586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xmlns="" id="{D3F23617-D284-4E11-81FF-60B3BF23E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xmlns="" id="{1A324E30-D2F5-4C39-A7EC-CCD231C4E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xmlns="" id="{BA0829FF-CEE7-4CA5-BE87-BD47248D8D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8E91D3-A6E4-4533-8812-AF083AF9E075}" type="datetimeFigureOut">
              <a:rPr kumimoji="1" lang="ja-JP" altLang="en-US" smtClean="0"/>
              <a:t>23/12/03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xmlns="" id="{257302BC-0B8D-4321-B676-5576AB72BD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xmlns="" id="{05AA9422-7EB8-4CEA-8847-7586DAC7C3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4FC85-332E-4D6C-B32A-0F90D26F9F1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9558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393700" y="3632200"/>
            <a:ext cx="2870200" cy="3683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400" dirty="0" smtClean="0"/>
              <a:t>①</a:t>
            </a:r>
            <a:r>
              <a:rPr lang="ja-JP" altLang="en-US" sz="1400" dirty="0">
                <a:solidFill>
                  <a:schemeClr val="bg1"/>
                </a:solidFill>
                <a:latin typeface="+mn-ea"/>
                <a:cs typeface="ヒラギノ角ゴ ProN"/>
              </a:rPr>
              <a:t>走行データを取る</a:t>
            </a:r>
            <a:endParaRPr kumimoji="1" lang="ja-JP" altLang="en-US" sz="1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393700" y="4178300"/>
            <a:ext cx="2857500" cy="3683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400" dirty="0" smtClean="0">
                <a:solidFill>
                  <a:schemeClr val="bg1"/>
                </a:solidFill>
              </a:rPr>
              <a:t>②</a:t>
            </a:r>
            <a:r>
              <a:rPr kumimoji="1" lang="ja-JP" altLang="en-US" sz="1400" dirty="0" smtClean="0">
                <a:solidFill>
                  <a:schemeClr val="bg1"/>
                </a:solidFill>
              </a:rPr>
              <a:t>ドライバーコメントをもらう</a:t>
            </a:r>
            <a:endParaRPr kumimoji="1" lang="ja-JP" altLang="en-US" sz="1400" dirty="0">
              <a:solidFill>
                <a:schemeClr val="bg1"/>
              </a:solidFill>
            </a:endParaRPr>
          </a:p>
        </p:txBody>
      </p:sp>
      <p:sp>
        <p:nvSpPr>
          <p:cNvPr id="4" name="正方形/長方形 3"/>
          <p:cNvSpPr/>
          <p:nvPr/>
        </p:nvSpPr>
        <p:spPr>
          <a:xfrm>
            <a:off x="368300" y="4724400"/>
            <a:ext cx="2895600" cy="3683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400" dirty="0" smtClean="0">
                <a:solidFill>
                  <a:schemeClr val="bg1"/>
                </a:solidFill>
              </a:rPr>
              <a:t>③</a:t>
            </a:r>
            <a:r>
              <a:rPr lang="ja-JP" altLang="en-US" sz="1400" dirty="0" smtClean="0">
                <a:solidFill>
                  <a:schemeClr val="bg1"/>
                </a:solidFill>
              </a:rPr>
              <a:t>分析（</a:t>
            </a:r>
            <a:r>
              <a:rPr lang="en-US" altLang="ja-JP" sz="1400" dirty="0" smtClean="0">
                <a:solidFill>
                  <a:schemeClr val="bg1"/>
                </a:solidFill>
              </a:rPr>
              <a:t>①</a:t>
            </a:r>
            <a:r>
              <a:rPr lang="ja-JP" altLang="en-US" sz="1400" dirty="0" smtClean="0">
                <a:solidFill>
                  <a:schemeClr val="bg1"/>
                </a:solidFill>
              </a:rPr>
              <a:t>と</a:t>
            </a:r>
            <a:r>
              <a:rPr lang="en-US" altLang="ja-JP" sz="1400" dirty="0" smtClean="0">
                <a:solidFill>
                  <a:schemeClr val="bg1"/>
                </a:solidFill>
              </a:rPr>
              <a:t>②</a:t>
            </a:r>
            <a:r>
              <a:rPr lang="ja-JP" altLang="en-US" sz="1400" dirty="0" smtClean="0">
                <a:solidFill>
                  <a:schemeClr val="bg1"/>
                </a:solidFill>
              </a:rPr>
              <a:t>の紐付け）を行う</a:t>
            </a:r>
            <a:endParaRPr kumimoji="1" lang="ja-JP" altLang="en-US" sz="1400" dirty="0">
              <a:solidFill>
                <a:schemeClr val="bg1"/>
              </a:solidFill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381000" y="3162300"/>
            <a:ext cx="2857500" cy="3683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400" u="sng" dirty="0" err="1" smtClean="0">
                <a:solidFill>
                  <a:schemeClr val="tx1"/>
                </a:solidFill>
                <a:latin typeface="+mn-ea"/>
              </a:rPr>
              <a:t>AsIs</a:t>
            </a:r>
            <a:r>
              <a:rPr kumimoji="1" lang="ja-JP" altLang="en-US" sz="1400" u="sng" dirty="0" smtClean="0">
                <a:solidFill>
                  <a:schemeClr val="tx1"/>
                </a:solidFill>
                <a:latin typeface="+mn-ea"/>
              </a:rPr>
              <a:t>ざっくりフロー</a:t>
            </a:r>
            <a:endParaRPr kumimoji="1" lang="ja-JP" altLang="en-US" sz="1400" u="sng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角丸四角形吹き出し 5"/>
          <p:cNvSpPr/>
          <p:nvPr/>
        </p:nvSpPr>
        <p:spPr>
          <a:xfrm>
            <a:off x="3644900" y="4165600"/>
            <a:ext cx="1727200" cy="939800"/>
          </a:xfrm>
          <a:prstGeom prst="wedgeRoundRectCallout">
            <a:avLst>
              <a:gd name="adj1" fmla="val -65686"/>
              <a:gd name="adj2" fmla="val -26834"/>
              <a:gd name="adj3" fmla="val 16667"/>
            </a:avLst>
          </a:prstGeom>
          <a:solidFill>
            <a:srgbClr val="ED7D3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/>
              <a:t>コメントの観点</a:t>
            </a:r>
            <a:r>
              <a:rPr kumimoji="1" lang="en-US" altLang="ja-JP" sz="1400" dirty="0" smtClean="0"/>
              <a:t>/</a:t>
            </a:r>
            <a:r>
              <a:rPr kumimoji="1" lang="ja-JP" altLang="en-US" sz="1400" dirty="0" smtClean="0"/>
              <a:t>評価軸（操作系や官能系など）が複数あり、主観的</a:t>
            </a:r>
            <a:endParaRPr kumimoji="1" lang="ja-JP" altLang="en-US" sz="1400" dirty="0"/>
          </a:p>
        </p:txBody>
      </p:sp>
      <p:sp>
        <p:nvSpPr>
          <p:cNvPr id="7" name="角丸四角形吹き出し 6"/>
          <p:cNvSpPr/>
          <p:nvPr/>
        </p:nvSpPr>
        <p:spPr>
          <a:xfrm>
            <a:off x="5778500" y="4178300"/>
            <a:ext cx="1727200" cy="952500"/>
          </a:xfrm>
          <a:prstGeom prst="wedgeRoundRectCallout">
            <a:avLst>
              <a:gd name="adj1" fmla="val -65686"/>
              <a:gd name="adj2" fmla="val -26834"/>
              <a:gd name="adj3" fmla="val 16667"/>
            </a:avLst>
          </a:prstGeom>
          <a:solidFill>
            <a:srgbClr val="ED7D3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/>
              <a:t>状況（車種レース）によってコメントが変わる</a:t>
            </a:r>
            <a:endParaRPr kumimoji="1" lang="ja-JP" altLang="en-US" sz="1400" dirty="0"/>
          </a:p>
        </p:txBody>
      </p:sp>
      <p:sp>
        <p:nvSpPr>
          <p:cNvPr id="8" name="角丸四角形吹き出し 7"/>
          <p:cNvSpPr/>
          <p:nvPr/>
        </p:nvSpPr>
        <p:spPr>
          <a:xfrm>
            <a:off x="7988300" y="4191000"/>
            <a:ext cx="1727200" cy="952500"/>
          </a:xfrm>
          <a:prstGeom prst="wedgeRoundRectCallout">
            <a:avLst>
              <a:gd name="adj1" fmla="val -65686"/>
              <a:gd name="adj2" fmla="val -2683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dirty="0" smtClean="0"/>
              <a:t>走行データ</a:t>
            </a:r>
            <a:r>
              <a:rPr kumimoji="1" lang="ja-JP" altLang="en-US" sz="1400" dirty="0" smtClean="0"/>
              <a:t>以外のデータも必要？</a:t>
            </a:r>
            <a:endParaRPr kumimoji="1" lang="ja-JP" altLang="en-US" sz="1400" dirty="0"/>
          </a:p>
        </p:txBody>
      </p:sp>
      <p:sp>
        <p:nvSpPr>
          <p:cNvPr id="9" name="角丸四角形吹き出し 8"/>
          <p:cNvSpPr/>
          <p:nvPr/>
        </p:nvSpPr>
        <p:spPr>
          <a:xfrm>
            <a:off x="3644900" y="5486400"/>
            <a:ext cx="1727200" cy="952500"/>
          </a:xfrm>
          <a:prstGeom prst="wedgeRoundRectCallout">
            <a:avLst>
              <a:gd name="adj1" fmla="val -24510"/>
              <a:gd name="adj2" fmla="val -7483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dirty="0" smtClean="0"/>
              <a:t>見るべき軸</a:t>
            </a:r>
            <a:r>
              <a:rPr lang="en-US" altLang="ja-JP" sz="1400" dirty="0" smtClean="0"/>
              <a:t>/</a:t>
            </a:r>
            <a:r>
              <a:rPr lang="ja-JP" altLang="en-US" sz="1400" dirty="0" smtClean="0"/>
              <a:t>評価軸は何？</a:t>
            </a:r>
            <a:endParaRPr kumimoji="1" lang="ja-JP" altLang="en-US" sz="1400" dirty="0"/>
          </a:p>
        </p:txBody>
      </p:sp>
      <p:sp>
        <p:nvSpPr>
          <p:cNvPr id="10" name="角丸四角形吹き出し 9"/>
          <p:cNvSpPr/>
          <p:nvPr/>
        </p:nvSpPr>
        <p:spPr>
          <a:xfrm>
            <a:off x="7289800" y="2628900"/>
            <a:ext cx="2870200" cy="838200"/>
          </a:xfrm>
          <a:prstGeom prst="wedgeRoundRectCallout">
            <a:avLst>
              <a:gd name="adj1" fmla="val -8573"/>
              <a:gd name="adj2" fmla="val 121469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400" dirty="0" smtClean="0"/>
              <a:t>走行データだけではドライバーコメントと紐付けできない？データ足りているの？</a:t>
            </a:r>
            <a:endParaRPr kumimoji="1" lang="ja-JP" altLang="en-US" sz="1400" dirty="0"/>
          </a:p>
        </p:txBody>
      </p:sp>
      <p:sp>
        <p:nvSpPr>
          <p:cNvPr id="12" name="角丸四角形吹き出し 11"/>
          <p:cNvSpPr/>
          <p:nvPr/>
        </p:nvSpPr>
        <p:spPr>
          <a:xfrm>
            <a:off x="5778500" y="5448300"/>
            <a:ext cx="1727200" cy="952500"/>
          </a:xfrm>
          <a:prstGeom prst="wedgeRoundRectCallout">
            <a:avLst>
              <a:gd name="adj1" fmla="val -65686"/>
              <a:gd name="adj2" fmla="val -26834"/>
              <a:gd name="adj3" fmla="val 16667"/>
            </a:avLst>
          </a:prstGeom>
          <a:solidFill>
            <a:srgbClr val="70AD4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400" dirty="0"/>
              <a:t>コメントを出す観点</a:t>
            </a:r>
            <a:r>
              <a:rPr lang="en-US" altLang="ja-JP" sz="1400" dirty="0"/>
              <a:t>/</a:t>
            </a:r>
            <a:r>
              <a:rPr lang="ja-JP" altLang="en-US" sz="1400" dirty="0"/>
              <a:t>評価軸を把握</a:t>
            </a:r>
            <a:r>
              <a:rPr lang="ja-JP" altLang="en-US" sz="1400" dirty="0" smtClean="0"/>
              <a:t>する</a:t>
            </a:r>
            <a:endParaRPr lang="en-US" altLang="ja-JP" sz="1400" dirty="0"/>
          </a:p>
        </p:txBody>
      </p:sp>
      <p:sp>
        <p:nvSpPr>
          <p:cNvPr id="13" name="角丸四角形吹き出し 12"/>
          <p:cNvSpPr/>
          <p:nvPr/>
        </p:nvSpPr>
        <p:spPr>
          <a:xfrm>
            <a:off x="10363200" y="2298700"/>
            <a:ext cx="1727200" cy="952500"/>
          </a:xfrm>
          <a:prstGeom prst="wedgeRoundRectCallout">
            <a:avLst>
              <a:gd name="adj1" fmla="val -23039"/>
              <a:gd name="adj2" fmla="val 15316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/>
              <a:t>人は走行データだけで紐付けできている？</a:t>
            </a:r>
            <a:endParaRPr kumimoji="1" lang="ja-JP" altLang="en-US" sz="1400" dirty="0"/>
          </a:p>
        </p:txBody>
      </p:sp>
      <p:sp>
        <p:nvSpPr>
          <p:cNvPr id="16" name="角丸四角形吹き出し 15"/>
          <p:cNvSpPr/>
          <p:nvPr/>
        </p:nvSpPr>
        <p:spPr>
          <a:xfrm>
            <a:off x="10172700" y="4178300"/>
            <a:ext cx="1879600" cy="952500"/>
          </a:xfrm>
          <a:prstGeom prst="wedgeRoundRectCallout">
            <a:avLst>
              <a:gd name="adj1" fmla="val -66421"/>
              <a:gd name="adj2" fmla="val -29501"/>
              <a:gd name="adj3" fmla="val 16667"/>
            </a:avLst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/>
              <a:t>人ができないことは</a:t>
            </a:r>
            <a:r>
              <a:rPr kumimoji="1" lang="en-US" altLang="ja-JP" sz="1400" dirty="0" smtClean="0"/>
              <a:t>AI</a:t>
            </a:r>
            <a:r>
              <a:rPr kumimoji="1" lang="ja-JP" altLang="en-US" sz="1400" dirty="0" smtClean="0"/>
              <a:t>もできないから必要なデータを洗い出す</a:t>
            </a:r>
            <a:endParaRPr kumimoji="1" lang="ja-JP" altLang="en-US" sz="1400" dirty="0"/>
          </a:p>
        </p:txBody>
      </p:sp>
      <p:sp>
        <p:nvSpPr>
          <p:cNvPr id="17" name="正方形/長方形 16"/>
          <p:cNvSpPr/>
          <p:nvPr/>
        </p:nvSpPr>
        <p:spPr>
          <a:xfrm>
            <a:off x="431800" y="266700"/>
            <a:ext cx="11391900" cy="1866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 dirty="0" smtClean="0"/>
              <a:t>進め方</a:t>
            </a:r>
            <a:endParaRPr kumimoji="1" lang="en-US" altLang="ja-JP" sz="1400" dirty="0" smtClean="0"/>
          </a:p>
          <a:p>
            <a:r>
              <a:rPr lang="en-US" altLang="ja-JP" sz="1400" dirty="0" smtClean="0"/>
              <a:t>STEP</a:t>
            </a:r>
            <a:r>
              <a:rPr lang="ja-JP" altLang="en-US" sz="1400" dirty="0" smtClean="0"/>
              <a:t>１：</a:t>
            </a:r>
            <a:r>
              <a:rPr lang="en-US" altLang="ja-JP" sz="1400" dirty="0" smtClean="0"/>
              <a:t>AI</a:t>
            </a:r>
            <a:r>
              <a:rPr lang="ja-JP" altLang="en-US" sz="1400" dirty="0" smtClean="0"/>
              <a:t>に活用に向けた準備：レーティングしたデータを作る</a:t>
            </a:r>
            <a:endParaRPr lang="en-US" altLang="ja-JP" sz="1400" dirty="0" smtClean="0"/>
          </a:p>
          <a:p>
            <a:r>
              <a:rPr lang="en-US" altLang="ja-JP" sz="1400" dirty="0" smtClean="0"/>
              <a:t>①</a:t>
            </a:r>
            <a:r>
              <a:rPr lang="ja-JP" altLang="en-US" sz="1400" dirty="0" smtClean="0"/>
              <a:t>紐付けに必要なデータを把握する</a:t>
            </a:r>
            <a:endParaRPr lang="en-US" altLang="ja-JP" sz="1400" dirty="0" smtClean="0"/>
          </a:p>
          <a:p>
            <a:r>
              <a:rPr lang="en-US" altLang="ja-JP" sz="1400" dirty="0" smtClean="0"/>
              <a:t>②</a:t>
            </a:r>
            <a:r>
              <a:rPr lang="ja-JP" altLang="en-US" sz="1400" dirty="0" smtClean="0"/>
              <a:t>コメントを出す観点</a:t>
            </a:r>
            <a:r>
              <a:rPr lang="en-US" altLang="ja-JP" sz="1400" dirty="0" smtClean="0"/>
              <a:t>/</a:t>
            </a:r>
            <a:r>
              <a:rPr lang="ja-JP" altLang="en-US" sz="1400" dirty="0" smtClean="0"/>
              <a:t>評価軸を把握する</a:t>
            </a:r>
            <a:endParaRPr lang="en-US" altLang="ja-JP" sz="1400" dirty="0" smtClean="0"/>
          </a:p>
          <a:p>
            <a:r>
              <a:rPr lang="en-US" altLang="ja-JP" sz="1400" dirty="0" smtClean="0"/>
              <a:t>STEP</a:t>
            </a:r>
            <a:r>
              <a:rPr lang="ja-JP" altLang="en-US" sz="1400" dirty="0" smtClean="0"/>
              <a:t>２：</a:t>
            </a:r>
            <a:r>
              <a:rPr lang="en-US" altLang="ja-JP" sz="1400" dirty="0" smtClean="0"/>
              <a:t>Ai</a:t>
            </a:r>
            <a:r>
              <a:rPr lang="ja-JP" altLang="en-US" sz="1400" dirty="0" smtClean="0"/>
              <a:t>を活用する</a:t>
            </a:r>
            <a:endParaRPr lang="en-US" altLang="ja-JP" sz="1400" dirty="0" smtClean="0"/>
          </a:p>
          <a:p>
            <a:r>
              <a:rPr lang="ja-JP" altLang="en-US" sz="1400" dirty="0" smtClean="0"/>
              <a:t>レコメンド</a:t>
            </a:r>
            <a:endParaRPr lang="en-US" altLang="ja-JP" sz="1400" dirty="0" smtClean="0"/>
          </a:p>
        </p:txBody>
      </p:sp>
      <p:sp>
        <p:nvSpPr>
          <p:cNvPr id="18" name="正方形/長方形 17"/>
          <p:cNvSpPr/>
          <p:nvPr/>
        </p:nvSpPr>
        <p:spPr>
          <a:xfrm>
            <a:off x="3619500" y="3708400"/>
            <a:ext cx="3911600" cy="3683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 dirty="0" smtClean="0">
                <a:solidFill>
                  <a:schemeClr val="bg1"/>
                </a:solidFill>
                <a:latin typeface="+mn-ea"/>
              </a:rPr>
              <a:t>紐付けが難しい理由</a:t>
            </a:r>
            <a:endParaRPr kumimoji="1" lang="ja-JP" altLang="en-US" sz="1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0" name="角丸四角形吹き出し 19"/>
          <p:cNvSpPr/>
          <p:nvPr/>
        </p:nvSpPr>
        <p:spPr>
          <a:xfrm>
            <a:off x="8077200" y="5461000"/>
            <a:ext cx="1727200" cy="952500"/>
          </a:xfrm>
          <a:prstGeom prst="wedgeRoundRectCallout">
            <a:avLst>
              <a:gd name="adj1" fmla="val -65686"/>
              <a:gd name="adj2" fmla="val -26834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/>
              <a:t>スコア化して新しい使いやすいデータを作る</a:t>
            </a:r>
            <a:endParaRPr kumimoji="1" lang="ja-JP" altLang="en-US" sz="1400" dirty="0"/>
          </a:p>
        </p:txBody>
      </p:sp>
      <p:sp>
        <p:nvSpPr>
          <p:cNvPr id="21" name="角丸四角形吹き出し 20"/>
          <p:cNvSpPr/>
          <p:nvPr/>
        </p:nvSpPr>
        <p:spPr>
          <a:xfrm>
            <a:off x="3594100" y="2616200"/>
            <a:ext cx="952500" cy="584200"/>
          </a:xfrm>
          <a:prstGeom prst="wedgeRoundRectCallout">
            <a:avLst>
              <a:gd name="adj1" fmla="val -66421"/>
              <a:gd name="adj2" fmla="val -29501"/>
              <a:gd name="adj3" fmla="val 16667"/>
            </a:avLst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400" dirty="0" smtClean="0"/>
              <a:t>確認項目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150763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81F332E5-F14C-4AA2-AB96-2A618A156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0555"/>
          </a:xfrm>
        </p:spPr>
        <p:txBody>
          <a:bodyPr>
            <a:normAutofit fontScale="90000"/>
          </a:bodyPr>
          <a:lstStyle/>
          <a:p>
            <a:r>
              <a:rPr lang="ja-JP" altLang="en-US" dirty="0"/>
              <a:t>宿題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D4FB6764-F8A7-4C50-9874-0D562E9A88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9840"/>
            <a:ext cx="10515600" cy="4917123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➀</a:t>
            </a:r>
            <a:r>
              <a:rPr kumimoji="1" lang="en-US" altLang="ja-JP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AI</a:t>
            </a:r>
            <a:r>
              <a:rPr kumimoji="1" lang="ja-JP" altLang="en-US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が活用できるシーンがあるか確認</a:t>
            </a:r>
            <a:endParaRPr kumimoji="1" lang="en-US" altLang="ja-JP" sz="16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ja-JP" altLang="en-US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➁作業を効率するイメージの提案</a:t>
            </a:r>
            <a:endParaRPr lang="en-US" altLang="ja-JP" sz="16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endParaRPr kumimoji="1" lang="en-US" altLang="ja-JP" sz="16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kumimoji="1" lang="ja-JP" altLang="en-US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コメント以外の情報も必要</a:t>
            </a:r>
            <a:endParaRPr kumimoji="1" lang="en-US" altLang="ja-JP" sz="16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ja-JP" altLang="en-US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波形とコメントは人だけでできるのか、</a:t>
            </a:r>
            <a:endParaRPr lang="en-US" altLang="ja-JP" sz="16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kumimoji="1" lang="ja-JP" altLang="en-US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状況によってコメントが変わるとむずかしい</a:t>
            </a:r>
            <a:endParaRPr kumimoji="1" lang="en-US" altLang="ja-JP" sz="16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ja-JP" altLang="en-US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コメントを出す材料を整理していかないとむずかしい</a:t>
            </a:r>
            <a:endParaRPr lang="en-US" altLang="ja-JP" sz="16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kumimoji="1" lang="ja-JP" altLang="en-US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コメント→見るべき軸を決めるレーティングを決めるとうまくいくのかも</a:t>
            </a:r>
            <a:endParaRPr kumimoji="1" lang="en-US" altLang="ja-JP" sz="16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xmlns="" id="{D8F66007-8749-4447-BA25-FD77B0FB55AE}"/>
              </a:ext>
            </a:extLst>
          </p:cNvPr>
          <p:cNvSpPr txBox="1"/>
          <p:nvPr/>
        </p:nvSpPr>
        <p:spPr>
          <a:xfrm>
            <a:off x="7984816" y="234668"/>
            <a:ext cx="2987984" cy="139422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ja-JP" altLang="en-US" dirty="0"/>
              <a:t>特定のコーナーの特徴が取れるか</a:t>
            </a:r>
            <a:br>
              <a:rPr lang="ja-JP" altLang="en-US" dirty="0"/>
            </a:br>
            <a:r>
              <a:rPr lang="ja-JP" altLang="en-US" dirty="0"/>
              <a:t>ブレーキ</a:t>
            </a:r>
            <a:r>
              <a:rPr lang="en-US" altLang="ja-JP" dirty="0"/>
              <a:t>―</a:t>
            </a:r>
            <a:r>
              <a:rPr lang="ja-JP" altLang="en-US" dirty="0"/>
              <a:t>深く踏んだとき、ブレーキ</a:t>
            </a:r>
            <a:r>
              <a:rPr lang="en-US" altLang="ja-JP" dirty="0"/>
              <a:t>―</a:t>
            </a:r>
            <a:r>
              <a:rPr lang="ja-JP" altLang="en-US" dirty="0"/>
              <a:t>頭打ちになっているか</a:t>
            </a:r>
            <a:br>
              <a:rPr lang="ja-JP" altLang="en-US" dirty="0"/>
            </a:br>
            <a:r>
              <a:rPr lang="ja-JP" altLang="en-US" dirty="0"/>
              <a:t>自動で検出できるか</a:t>
            </a:r>
            <a:br>
              <a:rPr lang="ja-JP" altLang="en-US" dirty="0"/>
            </a:br>
            <a:r>
              <a:rPr lang="ja-JP" altLang="en-US" dirty="0"/>
              <a:t>過去色々対策をする、</a:t>
            </a:r>
            <a:br>
              <a:rPr lang="ja-JP" altLang="en-US" dirty="0"/>
            </a:br>
            <a:r>
              <a:rPr lang="ja-JP" altLang="en-US" dirty="0"/>
              <a:t>ブレーキ踏んだ波形から、リニアな府ミカンを実現できるか</a:t>
            </a:r>
          </a:p>
          <a:p>
            <a:pPr rtl="0"/>
            <a:r>
              <a:rPr lang="ja-JP" altLang="en-US" dirty="0"/>
              <a:t> </a:t>
            </a:r>
          </a:p>
          <a:p>
            <a:pPr rtl="0"/>
            <a:r>
              <a:rPr lang="ja-JP" altLang="en-US" dirty="0"/>
              <a:t>プロが求めていることが評価できるか</a:t>
            </a:r>
            <a:br>
              <a:rPr lang="ja-JP" altLang="en-US" dirty="0"/>
            </a:br>
            <a:r>
              <a:rPr lang="ja-JP" altLang="en-US" dirty="0"/>
              <a:t>ソリューションの候補を考える</a:t>
            </a:r>
            <a:br>
              <a:rPr lang="ja-JP" altLang="en-US" dirty="0"/>
            </a:br>
            <a:r>
              <a:rPr lang="ja-JP" altLang="en-US" dirty="0"/>
              <a:t>データをもらう</a:t>
            </a:r>
            <a:br>
              <a:rPr lang="ja-JP" altLang="en-US" dirty="0"/>
            </a:br>
            <a:r>
              <a:rPr lang="ja-JP" altLang="en-US" dirty="0"/>
              <a:t>異常以外の正常もみたい</a:t>
            </a:r>
          </a:p>
          <a:p>
            <a:pPr rtl="0"/>
            <a:r>
              <a:rPr lang="ja-JP" altLang="en-US" dirty="0"/>
              <a:t> </a:t>
            </a:r>
          </a:p>
          <a:p>
            <a:pPr rtl="0"/>
            <a:r>
              <a:rPr lang="ja-JP" altLang="en-US" dirty="0"/>
              <a:t>レースが違う</a:t>
            </a:r>
          </a:p>
          <a:p>
            <a:pPr rtl="0"/>
            <a:r>
              <a:rPr lang="ja-JP" altLang="en-US" dirty="0"/>
              <a:t> </a:t>
            </a:r>
          </a:p>
          <a:p>
            <a:pPr rtl="0"/>
            <a:r>
              <a:rPr lang="ja-JP" altLang="en-US" dirty="0"/>
              <a:t>過去のデータを対応付けするのは意味ない</a:t>
            </a:r>
          </a:p>
          <a:p>
            <a:pPr rtl="0"/>
            <a:r>
              <a:rPr lang="ja-JP" altLang="en-US" dirty="0"/>
              <a:t> </a:t>
            </a:r>
          </a:p>
          <a:p>
            <a:pPr rtl="0"/>
            <a:r>
              <a:rPr lang="ja-JP" altLang="en-US" dirty="0"/>
              <a:t>官能と物理現象のひもづけ</a:t>
            </a:r>
          </a:p>
          <a:p>
            <a:pPr rtl="0"/>
            <a:r>
              <a:rPr lang="ja-JP" altLang="en-US" dirty="0"/>
              <a:t> </a:t>
            </a:r>
          </a:p>
          <a:p>
            <a:pPr rtl="0"/>
            <a:r>
              <a:rPr lang="ja-JP" altLang="en-US" dirty="0"/>
              <a:t>尺度が多すぎる、ドメイン知識が</a:t>
            </a:r>
            <a:br>
              <a:rPr lang="ja-JP" altLang="en-US" dirty="0"/>
            </a:br>
            <a:r>
              <a:rPr lang="ja-JP" altLang="en-US" dirty="0"/>
              <a:t>向こうの方の延長</a:t>
            </a:r>
            <a:br>
              <a:rPr lang="ja-JP" altLang="en-US" dirty="0"/>
            </a:br>
            <a:r>
              <a:rPr lang="en-US" altLang="ja-JP" dirty="0"/>
              <a:t>AI</a:t>
            </a:r>
            <a:r>
              <a:rPr lang="ja-JP" altLang="en-US" dirty="0"/>
              <a:t>で再現する</a:t>
            </a:r>
          </a:p>
          <a:p>
            <a:pPr rtl="0"/>
            <a:r>
              <a:rPr lang="ja-JP" altLang="en-US" dirty="0"/>
              <a:t> </a:t>
            </a:r>
          </a:p>
          <a:p>
            <a:pPr rtl="0"/>
            <a:r>
              <a:rPr lang="ja-JP" altLang="en-US" dirty="0"/>
              <a:t>コーナーを絞る、相手に頼む</a:t>
            </a:r>
            <a:br>
              <a:rPr lang="ja-JP" altLang="en-US" dirty="0"/>
            </a:br>
            <a:r>
              <a:rPr lang="ja-JP" altLang="en-US" dirty="0"/>
              <a:t>観点もしぼる</a:t>
            </a:r>
          </a:p>
          <a:p>
            <a:pPr rtl="0"/>
            <a:r>
              <a:rPr lang="ja-JP" altLang="en-US" dirty="0"/>
              <a:t> </a:t>
            </a:r>
          </a:p>
          <a:p>
            <a:pPr rtl="0"/>
            <a:r>
              <a:rPr lang="ja-JP" altLang="en-US" dirty="0"/>
              <a:t>何が課題か整理するところから</a:t>
            </a:r>
            <a:br>
              <a:rPr lang="ja-JP" altLang="en-US" dirty="0"/>
            </a:br>
            <a:r>
              <a:rPr lang="ja-JP" altLang="en-US" dirty="0"/>
              <a:t>その候補出しをするためにデータを見る</a:t>
            </a:r>
          </a:p>
          <a:p>
            <a:pPr rtl="0"/>
            <a:r>
              <a:rPr lang="ja-JP" altLang="en-US" dirty="0"/>
              <a:t> </a:t>
            </a:r>
          </a:p>
          <a:p>
            <a:pPr rtl="0"/>
            <a:r>
              <a:rPr lang="ja-JP" altLang="en-US" dirty="0"/>
              <a:t>モータースポーツ</a:t>
            </a:r>
            <a:br>
              <a:rPr lang="ja-JP" altLang="en-US" dirty="0"/>
            </a:br>
            <a:r>
              <a:rPr lang="ja-JP" altLang="en-US" dirty="0"/>
              <a:t>ツールとか分析の機能を提供する</a:t>
            </a:r>
          </a:p>
          <a:p>
            <a:pPr rtl="0"/>
            <a:r>
              <a:rPr lang="ja-JP" altLang="en-US" dirty="0"/>
              <a:t> </a:t>
            </a:r>
          </a:p>
          <a:p>
            <a:pPr rtl="0"/>
            <a:r>
              <a:rPr lang="en-US" altLang="ja-JP" dirty="0"/>
              <a:t>VRAIN</a:t>
            </a:r>
            <a:r>
              <a:rPr lang="ja-JP" altLang="en-US" dirty="0"/>
              <a:t>さんに発注</a:t>
            </a:r>
            <a:br>
              <a:rPr lang="ja-JP" altLang="en-US" dirty="0"/>
            </a:br>
            <a:r>
              <a:rPr lang="ja-JP" altLang="en-US" dirty="0"/>
              <a:t>人間の解析はむずかしい</a:t>
            </a:r>
          </a:p>
          <a:p>
            <a:pPr rtl="0"/>
            <a:r>
              <a:rPr lang="ja-JP" altLang="en-US" dirty="0"/>
              <a:t> </a:t>
            </a:r>
          </a:p>
          <a:p>
            <a:pPr rtl="0"/>
            <a:r>
              <a:rPr lang="ja-JP" altLang="en-US" dirty="0"/>
              <a:t>打合せの再設定</a:t>
            </a:r>
            <a:br>
              <a:rPr lang="ja-JP" altLang="en-US" dirty="0"/>
            </a:br>
            <a:r>
              <a:rPr lang="ja-JP" altLang="en-US" dirty="0"/>
              <a:t>来週火曜木曜はそのままだけど、</a:t>
            </a:r>
            <a:br>
              <a:rPr lang="ja-JP" altLang="en-US" dirty="0"/>
            </a:br>
            <a:r>
              <a:rPr lang="en-US" altLang="ja-JP" dirty="0"/>
              <a:t>14</a:t>
            </a:r>
            <a:r>
              <a:rPr lang="ja-JP" altLang="en-US" dirty="0"/>
              <a:t>、</a:t>
            </a:r>
            <a:r>
              <a:rPr lang="en-US" altLang="ja-JP" dirty="0"/>
              <a:t>15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xmlns="" id="{DA1A1161-F2D6-4576-8FED-C5512E827A21}"/>
              </a:ext>
            </a:extLst>
          </p:cNvPr>
          <p:cNvSpPr txBox="1"/>
          <p:nvPr/>
        </p:nvSpPr>
        <p:spPr>
          <a:xfrm>
            <a:off x="975360" y="481271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本打合せにあたり、事前に提案候補や確認したい内容を検討頂ければと思います！</a:t>
            </a:r>
          </a:p>
        </p:txBody>
      </p:sp>
    </p:spTree>
    <p:extLst>
      <p:ext uri="{BB962C8B-B14F-4D97-AF65-F5344CB8AC3E}">
        <p14:creationId xmlns:p14="http://schemas.microsoft.com/office/powerpoint/2010/main" val="1741860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88975"/>
          </a:xfrm>
        </p:spPr>
        <p:txBody>
          <a:bodyPr>
            <a:normAutofit fontScale="90000"/>
          </a:bodyPr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1231900"/>
            <a:ext cx="10515600" cy="4945063"/>
          </a:xfrm>
        </p:spPr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45300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17D271CE-71A2-4CD0-A8BE-B5D4FC4B7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47034BBD-B177-48CE-B545-B0CC9FFCA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50000"/>
              </a:lnSpc>
              <a:buNone/>
            </a:pPr>
            <a:r>
              <a:rPr kumimoji="1" lang="ja-JP" altLang="en-US" sz="1000" dirty="0"/>
              <a:t>ドライバー</a:t>
            </a:r>
          </a:p>
          <a:p>
            <a:pPr marL="0" indent="0">
              <a:lnSpc>
                <a:spcPct val="50000"/>
              </a:lnSpc>
              <a:buNone/>
            </a:pPr>
            <a:r>
              <a:rPr kumimoji="1" lang="ja-JP" altLang="en-US" sz="1000" dirty="0"/>
              <a:t>そろそろ</a:t>
            </a:r>
            <a:r>
              <a:rPr kumimoji="1" lang="en-US" altLang="ja-JP" sz="1000" dirty="0"/>
              <a:t>ABS</a:t>
            </a:r>
            <a:r>
              <a:rPr kumimoji="1" lang="ja-JP" altLang="en-US" sz="1000" dirty="0"/>
              <a:t>が入りそうと予測</a:t>
            </a:r>
          </a:p>
          <a:p>
            <a:pPr marL="0" indent="0">
              <a:lnSpc>
                <a:spcPct val="50000"/>
              </a:lnSpc>
              <a:buNone/>
            </a:pPr>
            <a:r>
              <a:rPr kumimoji="1" lang="ja-JP" altLang="en-US" sz="1000" dirty="0"/>
              <a:t>タイヤがスリッパしたタイミング</a:t>
            </a:r>
            <a:r>
              <a:rPr kumimoji="1" lang="en-US" altLang="ja-JP" sz="1000" dirty="0"/>
              <a:t>=</a:t>
            </a:r>
            <a:r>
              <a:rPr kumimoji="1" lang="ja-JP" altLang="en-US" sz="1000" dirty="0"/>
              <a:t>油圧が切れたタイミング</a:t>
            </a:r>
          </a:p>
          <a:p>
            <a:pPr marL="0" indent="0">
              <a:lnSpc>
                <a:spcPct val="50000"/>
              </a:lnSpc>
              <a:buNone/>
            </a:pPr>
            <a:r>
              <a:rPr kumimoji="1" lang="ja-JP" altLang="en-US" sz="1000" dirty="0"/>
              <a:t>スリッパが戻るまで減圧</a:t>
            </a:r>
            <a:endParaRPr kumimoji="1" lang="en-US" altLang="ja-JP" sz="1000" dirty="0"/>
          </a:p>
          <a:p>
            <a:pPr marL="0" indent="0">
              <a:lnSpc>
                <a:spcPct val="50000"/>
              </a:lnSpc>
              <a:buNone/>
            </a:pPr>
            <a:endParaRPr lang="en-US" altLang="ja-JP" sz="1000" dirty="0"/>
          </a:p>
          <a:p>
            <a:pPr marL="0" indent="0">
              <a:lnSpc>
                <a:spcPct val="50000"/>
              </a:lnSpc>
              <a:buNone/>
            </a:pPr>
            <a:r>
              <a:rPr lang="ja-JP" altLang="en-US" sz="1000" dirty="0"/>
              <a:t>ドライバのコメント量</a:t>
            </a:r>
            <a:endParaRPr lang="en-US" altLang="ja-JP" sz="1000" dirty="0"/>
          </a:p>
          <a:p>
            <a:pPr marL="0" indent="0">
              <a:lnSpc>
                <a:spcPct val="50000"/>
              </a:lnSpc>
              <a:buNone/>
            </a:pPr>
            <a:r>
              <a:rPr kumimoji="1" lang="ja-JP" altLang="en-US" sz="1000" dirty="0"/>
              <a:t>資料は総評だけど、情報量はこのレベル</a:t>
            </a:r>
            <a:endParaRPr kumimoji="1" lang="en-US" altLang="ja-JP" sz="1000" dirty="0"/>
          </a:p>
          <a:p>
            <a:pPr marL="0" indent="0">
              <a:lnSpc>
                <a:spcPct val="50000"/>
              </a:lnSpc>
              <a:buNone/>
            </a:pPr>
            <a:r>
              <a:rPr lang="ja-JP" altLang="en-US" sz="1000" dirty="0"/>
              <a:t>事前情報があれば、比較した発言もする</a:t>
            </a:r>
            <a:endParaRPr lang="en-US" altLang="ja-JP" sz="1000" dirty="0"/>
          </a:p>
          <a:p>
            <a:pPr marL="0" indent="0">
              <a:lnSpc>
                <a:spcPct val="50000"/>
              </a:lnSpc>
              <a:buNone/>
            </a:pPr>
            <a:r>
              <a:rPr kumimoji="1" lang="ja-JP" altLang="en-US" sz="1000" dirty="0"/>
              <a:t>聞いていけば情報量を増やしていくことができる、ここのコーナーはどう？など聞く</a:t>
            </a:r>
            <a:endParaRPr kumimoji="1" lang="en-US" altLang="ja-JP" sz="1000" dirty="0"/>
          </a:p>
          <a:p>
            <a:pPr marL="0" indent="0">
              <a:lnSpc>
                <a:spcPct val="50000"/>
              </a:lnSpc>
              <a:buNone/>
            </a:pPr>
            <a:r>
              <a:rPr lang="ja-JP" altLang="en-US" sz="1000" dirty="0"/>
              <a:t>特徴的なコーナーがあるのでそこを見に行くイメージ</a:t>
            </a:r>
            <a:endParaRPr lang="en-US" altLang="ja-JP" sz="1000" dirty="0"/>
          </a:p>
          <a:p>
            <a:pPr marL="0" indent="0">
              <a:lnSpc>
                <a:spcPct val="50000"/>
              </a:lnSpc>
              <a:buNone/>
            </a:pPr>
            <a:endParaRPr kumimoji="1" lang="en-US" altLang="ja-JP" sz="1000" dirty="0"/>
          </a:p>
          <a:p>
            <a:pPr marL="0" indent="0">
              <a:lnSpc>
                <a:spcPct val="50000"/>
              </a:lnSpc>
              <a:buNone/>
            </a:pPr>
            <a:r>
              <a:rPr lang="en-US" altLang="ja-JP" sz="1000" dirty="0"/>
              <a:t>SS</a:t>
            </a:r>
            <a:r>
              <a:rPr lang="ja-JP" altLang="en-US" sz="1000" dirty="0"/>
              <a:t>：ペダルストローク</a:t>
            </a:r>
            <a:endParaRPr lang="en-US" altLang="ja-JP" sz="1000" dirty="0"/>
          </a:p>
          <a:p>
            <a:pPr marL="0" indent="0">
              <a:lnSpc>
                <a:spcPct val="50000"/>
              </a:lnSpc>
              <a:buNone/>
            </a:pPr>
            <a:endParaRPr kumimoji="1" lang="en-US" altLang="ja-JP" sz="1000" dirty="0"/>
          </a:p>
          <a:p>
            <a:pPr marL="0" indent="0">
              <a:lnSpc>
                <a:spcPct val="50000"/>
              </a:lnSpc>
              <a:buNone/>
            </a:pPr>
            <a:r>
              <a:rPr lang="ja-JP" altLang="en-US" sz="1000" dirty="0"/>
              <a:t>踏み込みが小さい法がいいドライバーはいる</a:t>
            </a:r>
            <a:endParaRPr lang="en-US" altLang="ja-JP" sz="1000" dirty="0"/>
          </a:p>
          <a:p>
            <a:pPr marL="0" indent="0">
              <a:lnSpc>
                <a:spcPct val="50000"/>
              </a:lnSpc>
              <a:buNone/>
            </a:pPr>
            <a:endParaRPr kumimoji="1" lang="en-US" altLang="ja-JP" sz="1000" dirty="0"/>
          </a:p>
          <a:p>
            <a:pPr marL="0" indent="0">
              <a:lnSpc>
                <a:spcPct val="50000"/>
              </a:lnSpc>
              <a:buNone/>
            </a:pPr>
            <a:r>
              <a:rPr lang="ja-JP" altLang="en-US" sz="1000" dirty="0"/>
              <a:t>特徴的なコーナーの方が特徴が出やすい</a:t>
            </a:r>
            <a:endParaRPr lang="en-US" altLang="ja-JP" sz="1000" dirty="0"/>
          </a:p>
          <a:p>
            <a:pPr marL="0" indent="0">
              <a:lnSpc>
                <a:spcPct val="50000"/>
              </a:lnSpc>
              <a:buNone/>
            </a:pPr>
            <a:endParaRPr kumimoji="1" lang="en-US" altLang="ja-JP" sz="1000" dirty="0"/>
          </a:p>
          <a:p>
            <a:pPr marL="0" indent="0">
              <a:lnSpc>
                <a:spcPct val="50000"/>
              </a:lnSpc>
              <a:buNone/>
            </a:pPr>
            <a:r>
              <a:rPr lang="ja-JP" altLang="en-US" sz="1000" dirty="0"/>
              <a:t>コメント反映後のフィードバックコメントもある</a:t>
            </a:r>
            <a:endParaRPr kumimoji="1" lang="en-US" altLang="ja-JP" sz="1000" dirty="0"/>
          </a:p>
          <a:p>
            <a:pPr marL="0" indent="0">
              <a:lnSpc>
                <a:spcPct val="50000"/>
              </a:lnSpc>
              <a:buNone/>
            </a:pPr>
            <a:endParaRPr kumimoji="1" lang="ja-JP" altLang="en-US" sz="10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xmlns="" id="{34E31A36-F9EA-4AB4-AF4C-8C408B734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4281" y="74274"/>
            <a:ext cx="5982763" cy="3232827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xmlns="" id="{71377820-0C0F-4B58-B0E2-C0B68B81B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1613717"/>
            <a:ext cx="7919325" cy="492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290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8A3AB548-21E1-4634-8FEC-D094F30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22547B9F-7F3A-4356-9305-7BAB6D4ED0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T06</a:t>
            </a:r>
            <a:r>
              <a:rPr kumimoji="1" lang="ja-JP" altLang="en-US" dirty="0"/>
              <a:t>の結果をから</a:t>
            </a:r>
            <a:r>
              <a:rPr kumimoji="1" lang="en-US" altLang="ja-JP" dirty="0"/>
              <a:t>T07</a:t>
            </a:r>
            <a:r>
              <a:rPr kumimoji="1" lang="ja-JP" altLang="en-US" dirty="0"/>
              <a:t>へ反映した際のドライバーコメント</a:t>
            </a:r>
            <a:endParaRPr kumimoji="1" lang="en-US" altLang="ja-JP" dirty="0"/>
          </a:p>
          <a:p>
            <a:r>
              <a:rPr lang="ja-JP" altLang="en-US" dirty="0"/>
              <a:t>ストロークは要因が決まらない</a:t>
            </a:r>
            <a:endParaRPr lang="en-US" altLang="ja-JP" dirty="0"/>
          </a:p>
          <a:p>
            <a:r>
              <a:rPr lang="en-US" altLang="ja-JP" dirty="0"/>
              <a:t>S</a:t>
            </a:r>
            <a:r>
              <a:rPr lang="ja-JP" altLang="en-US" dirty="0"/>
              <a:t>と</a:t>
            </a:r>
            <a:r>
              <a:rPr lang="en-US" altLang="ja-JP" dirty="0"/>
              <a:t>P</a:t>
            </a:r>
            <a:r>
              <a:rPr lang="ja-JP" altLang="en-US" dirty="0"/>
              <a:t>は調整するときは、液量に依存するので、柔らかくすることで伸びてくる、どれだけ液量に寄るかも決まる</a:t>
            </a:r>
            <a:endParaRPr lang="en-US" altLang="ja-JP" dirty="0"/>
          </a:p>
          <a:p>
            <a:endParaRPr kumimoji="1" lang="ja-JP" altLang="en-US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xmlns="" id="{2D388BB4-1FAE-43FF-A1D0-948C5E05A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8724" y="2336800"/>
            <a:ext cx="10113436" cy="445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446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3EB9F2BE-6B39-413E-93DA-5AA576737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6B3A0042-3968-4E86-A9A5-91D519562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xmlns="" id="{108112C2-07ED-44E0-B14C-353DC9D4A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4043" y="2594342"/>
            <a:ext cx="6347957" cy="397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224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B3E062FC-C2DE-4DC1-B526-CEB55C350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7B8B365E-1B48-43B0-998D-B8FF4F490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あるコーナーに限定して聞いている、それを踏まえて当たり付けできないか</a:t>
            </a:r>
            <a:endParaRPr lang="en-US" altLang="ja-JP" dirty="0"/>
          </a:p>
          <a:p>
            <a:r>
              <a:rPr lang="ja-JP" altLang="en-US" dirty="0"/>
              <a:t>油圧波形からコメントを予測できるのか</a:t>
            </a:r>
            <a:endParaRPr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xmlns="" id="{FA51E067-DC3D-497B-9E34-9843B1F52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4800" y="3809564"/>
            <a:ext cx="5445760" cy="2846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76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xmlns="" id="{936391C0-2CA0-40AB-9CA5-96DE4A2DF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xmlns="" id="{CCD8A5DA-567B-4928-BF6E-35DE481F0B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コメント以外の情報も必要</a:t>
            </a:r>
            <a:endParaRPr kumimoji="1" lang="en-US" altLang="ja-JP" dirty="0"/>
          </a:p>
          <a:p>
            <a:r>
              <a:rPr lang="ja-JP" altLang="en-US" dirty="0"/>
              <a:t>波形とコメントは人だけでできるのか、</a:t>
            </a:r>
            <a:endParaRPr lang="en-US" altLang="ja-JP" dirty="0"/>
          </a:p>
          <a:p>
            <a:r>
              <a:rPr kumimoji="1" lang="ja-JP" altLang="en-US" dirty="0"/>
              <a:t>状況によってコメントが変わるとむずかしい</a:t>
            </a:r>
            <a:endParaRPr kumimoji="1" lang="en-US" altLang="ja-JP" dirty="0"/>
          </a:p>
          <a:p>
            <a:r>
              <a:rPr lang="ja-JP" altLang="en-US" dirty="0"/>
              <a:t>コメントを出す材料を整理していかないとむずかしい</a:t>
            </a:r>
            <a:endParaRPr lang="en-US" altLang="ja-JP" dirty="0"/>
          </a:p>
          <a:p>
            <a:r>
              <a:rPr kumimoji="1" lang="ja-JP" altLang="en-US" dirty="0"/>
              <a:t>コメント→見るべき軸を決めるレーティングを決めるとうまくいくのかも</a:t>
            </a:r>
            <a:endParaRPr kumimoji="1" lang="en-US" altLang="ja-JP" dirty="0"/>
          </a:p>
          <a:p>
            <a:r>
              <a:rPr lang="ja-JP" altLang="en-US" dirty="0"/>
              <a:t>❶作業を効率するのかイメージあればご提案できればうれしい</a:t>
            </a:r>
            <a:endParaRPr lang="en-US" altLang="ja-JP" dirty="0"/>
          </a:p>
          <a:p>
            <a:r>
              <a:rPr lang="ja-JP" altLang="en-US" dirty="0"/>
              <a:t>❷</a:t>
            </a:r>
            <a:r>
              <a:rPr kumimoji="1" lang="ja-JP" altLang="en-US" dirty="0"/>
              <a:t>役出せるところがあるか</a:t>
            </a:r>
          </a:p>
        </p:txBody>
      </p:sp>
    </p:spTree>
    <p:extLst>
      <p:ext uri="{BB962C8B-B14F-4D97-AF65-F5344CB8AC3E}">
        <p14:creationId xmlns:p14="http://schemas.microsoft.com/office/powerpoint/2010/main" val="1055844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</TotalTime>
  <Words>508</Words>
  <Application>Microsoft Macintosh PowerPoint</Application>
  <PresentationFormat>ユーザー設定</PresentationFormat>
  <Paragraphs>82</Paragraphs>
  <Slides>8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9" baseType="lpstr">
      <vt:lpstr>Office テーマ</vt:lpstr>
      <vt:lpstr>PowerPoint プレゼンテーション</vt:lpstr>
      <vt:lpstr>宿題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株式会社アイシン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Sasaoka Yuki／笹岡　優樹／AI</dc:creator>
  <cp:lastModifiedBy>sasaoka</cp:lastModifiedBy>
  <cp:revision>13</cp:revision>
  <dcterms:created xsi:type="dcterms:W3CDTF">2023-11-21T02:51:17Z</dcterms:created>
  <dcterms:modified xsi:type="dcterms:W3CDTF">2023-12-03T15:44:16Z</dcterms:modified>
</cp:coreProperties>
</file>

<file path=docProps/thumbnail.jpeg>
</file>